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E4C927FF-9AA7-4989-8BD6-83E04711D34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737"/>
    <a:srgbClr val="646464"/>
    <a:srgbClr val="FF0000"/>
    <a:srgbClr val="0070C0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0AE84F-5076-453B-8061-31B2A411B29C}">
  <a:tblStyle styleId="{930AE84F-5076-453B-8061-31B2A411B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AFDBAF7-3599-4B11-9179-2869128F246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BD9802B-0661-4D8F-9B7C-1BF18A38B5A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7462E4-F5B8-45D6-8CC6-96AA9CB65E78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EFE1F-22FD-4117-A76E-EC5475E849A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44735-C725-45E5-A371-9607D7E748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7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1" name="Google Shape;2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754" y="2282140"/>
            <a:ext cx="7840492" cy="840439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20A3-2C33-4630-AE0F-CBC8E02DFAF0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6866" y="884396"/>
            <a:ext cx="5350269" cy="115089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521413" y="3433864"/>
            <a:ext cx="1916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5244" y="3725863"/>
            <a:ext cx="6993512" cy="631825"/>
          </a:xfrm>
        </p:spPr>
        <p:txBody>
          <a:bodyPr/>
          <a:lstStyle>
            <a:lvl1pPr marL="0" indent="0" algn="ctr">
              <a:buNone/>
              <a:defRPr/>
            </a:lvl1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2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AD3FA0ED-954F-4293-BBF8-9895E38E7037}" type="datetime1">
              <a:rPr lang="fr-FR" smtClean="0"/>
              <a:t>10/10/2019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B91D5-CE77-4F5A-BB47-840B79CE2E2B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DA7F36-7A5E-44DC-8226-AFD7A546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C275AE-97E1-49AD-94AB-9F76CB833C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3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009C5C87-D081-4F4F-ABFE-CBBC6EB5E49B}" type="datetime1">
              <a:rPr lang="fr-FR" smtClean="0"/>
              <a:t>10/10/2019</a:t>
            </a:fld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857856-86AE-49C7-8E3E-414B80733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EE94A-B118-471C-8FED-9CD90460B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600" y="1080655"/>
            <a:ext cx="4078200" cy="35516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C7C8BF-0002-4C26-9D92-628F6F50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199" y="1080656"/>
            <a:ext cx="4078199" cy="35516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DA531A-AD59-43F1-BFFF-6A7D8849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6C454337-9D2F-4D59-A917-BCDE83FFFE1F}" type="datetime1">
              <a:rPr lang="fr-FR" smtClean="0"/>
              <a:t>10/10/2019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BA2198-3FA4-4BEF-9F7A-4B6C4550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fld id="{31B2B2FE-D396-44E5-BF44-9AADE1ACE90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0001E-39C8-4D1E-AD0E-EA128A94D37E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96F70D-5D15-4D26-94E1-66C4C6B6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E59239-063C-40F6-B0E3-5C3A91E0D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1F3FF-C4E0-4545-8C9E-8370AD124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426" y="883500"/>
            <a:ext cx="4081374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E61CC5-D387-4707-AC78-9F010EACC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600" y="1502625"/>
            <a:ext cx="4081375" cy="313922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64A76E-F372-4868-8CC2-3785A92AC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7562" y="883500"/>
            <a:ext cx="409883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1F8AC2-04A5-432C-8343-95F2A367A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502625"/>
            <a:ext cx="4097250" cy="31392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549AFA-EEC1-46C5-BAFD-3C96FA44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798479EF-5006-4CE5-813E-909FF1D62AA8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5AD8AB-3342-4770-A71B-DC1D2D85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fld id="{31B2B2FE-D396-44E5-BF44-9AADE1ACE90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3B302-73D4-4A5B-BD6A-B85B6233180F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3DD4C-A6F3-4567-9B6C-8D0CC39A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12D416D-9ED8-46ED-87FD-24D391E49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0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779D-05E0-45C1-A10F-11A3CF0B20CA}" type="datetime1">
              <a:rPr lang="fr-FR" smtClean="0"/>
              <a:t>10/10/2019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4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1" r:id="rId3"/>
    <p:sldLayoutId id="2147483692" r:id="rId4"/>
    <p:sldLayoutId id="2147483697" r:id="rId5"/>
    <p:sldLayoutId id="2147483698" r:id="rId6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"/>
              <a:buFont typeface="Corbel"/>
              <a:buNone/>
            </a:pPr>
            <a:fld id="{AE7224AF-E84D-4435-822A-A99AE095D432}" type="datetime1">
              <a:rPr lang="fr-FR" b="1" smtClean="0">
                <a:solidFill>
                  <a:srgbClr val="FF0000"/>
                </a:solidFill>
              </a:rPr>
              <a:t>10/10/2019</a:t>
            </a:fld>
            <a:endParaRPr b="1" dirty="0">
              <a:solidFill>
                <a:srgbClr val="FF0000"/>
              </a:solidFill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Date :</a:t>
            </a:r>
          </a:p>
          <a:p>
            <a:r>
              <a:rPr lang="en-US" dirty="0"/>
              <a:t>15/10/2019</a:t>
            </a:r>
          </a:p>
        </p:txBody>
      </p:sp>
      <p:sp>
        <p:nvSpPr>
          <p:cNvPr id="217" name="Google Shape;217;p25"/>
          <p:cNvSpPr txBox="1"/>
          <p:nvPr/>
        </p:nvSpPr>
        <p:spPr>
          <a:xfrm>
            <a:off x="3966300" y="4650600"/>
            <a:ext cx="1211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1.0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Sommaire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DB54FB5-66CB-496F-B9A3-271DB511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Contexte d’utilisation, règlement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Historique de l’écurie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Concepts retenus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Solutions envisagées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41B1F-D8F7-414C-9CE5-C543ACE0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FEC5-0D7D-4EA8-9537-FA1ECC09CBF1}" type="datetime1">
              <a:rPr lang="fr-FR" smtClean="0"/>
              <a:pPr/>
              <a:t>10/10/2019</a:t>
            </a:fld>
            <a:endParaRPr lang="fr-FR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-FR"/>
              <a:pPr lvl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F6B53-AE3E-4B89-97F9-02DD43FD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C61739-64A7-41CF-A8AE-C0FDE9F6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: Honda CBR 600 RR</a:t>
            </a:r>
          </a:p>
          <a:p>
            <a:pPr lvl="1"/>
            <a:r>
              <a:rPr lang="fr-FR" dirty="0"/>
              <a:t>4 cylindres</a:t>
            </a:r>
          </a:p>
          <a:p>
            <a:pPr lvl="1"/>
            <a:r>
              <a:rPr lang="fr-FR" dirty="0"/>
              <a:t>600 cm</a:t>
            </a:r>
            <a:r>
              <a:rPr lang="fr-FR" baseline="30000" dirty="0"/>
              <a:t>3</a:t>
            </a:r>
          </a:p>
          <a:p>
            <a:pPr lvl="1"/>
            <a:r>
              <a:rPr lang="fr-FR" dirty="0"/>
              <a:t>7000 à 14000 tr/min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845BA-1CAE-449B-92F5-9A70C77E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43919-A731-4086-B7ED-85F2ED8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30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A1BF0-789D-4978-814E-794E8290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Règlement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04A2D6-751D-4507-B6E3-BDA648F2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l’air entrant dans le moteur doit passer par une bride de 20mm de diamètre</a:t>
            </a:r>
          </a:p>
          <a:p>
            <a:r>
              <a:rPr lang="fr-FR" dirty="0"/>
              <a:t>Ordre : boîtier papillon, bride, moteur :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62FFB4-6D06-497B-B6BF-CD363D7A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6714FC-B36E-4A76-96BD-414A5C95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95920B-B5F3-4CA9-A43F-0D95481C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16" y="1420113"/>
            <a:ext cx="3014006" cy="9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 descr="Une image contenant ordinateur, table, assis, noir&#10;&#10;Description générée automatiquement">
            <a:extLst>
              <a:ext uri="{FF2B5EF4-FFF2-40B4-BE49-F238E27FC236}">
                <a16:creationId xmlns:a16="http://schemas.microsoft.com/office/drawing/2014/main" id="{7BA73EF5-5A26-4C76-ADDF-E794EF7E18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513" y="1120160"/>
            <a:ext cx="4078287" cy="3473092"/>
          </a:xfrm>
        </p:spPr>
      </p:pic>
      <p:pic>
        <p:nvPicPr>
          <p:cNvPr id="15" name="Espace réservé du contenu 14" descr="Une image contenant paire, boule, vert, portant&#10;&#10;Description générée automatiquement">
            <a:extLst>
              <a:ext uri="{FF2B5EF4-FFF2-40B4-BE49-F238E27FC236}">
                <a16:creationId xmlns:a16="http://schemas.microsoft.com/office/drawing/2014/main" id="{4738C474-76A2-4990-96CC-41D62E486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7560" y="1081088"/>
            <a:ext cx="3699568" cy="355123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0E988-8C6E-43D6-BF86-198DF653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01BF71-025E-42DC-996B-39D75126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A3D011-93B6-498D-8BA9-7DA233F1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Précédentes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71228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98F87-8F62-4C37-A3AD-2AE5B4F7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retenus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80CF7-B0FC-481A-9E8E-FF0EC45B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Sans logiciel dédié, il est quasi-impossible de faire un accord acoustique</a:t>
            </a:r>
          </a:p>
          <a:p>
            <a:r>
              <a:rPr lang="fr-FR" dirty="0"/>
              <a:t>Faible pression dans l’admission (0,3 à 0,7 bar) : on minimise les pertes de charge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CE4E86-F96C-4D90-9CCC-74D08AEB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E8AF40-A156-4BC5-8797-BDFA4B12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83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E28159C-90E2-4608-82BA-F6CAD97562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03DB811-E83C-400E-8B74-916D1DE8B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4 tubulures identiques</a:t>
            </a:r>
          </a:p>
          <a:p>
            <a:r>
              <a:rPr lang="fr-FR" dirty="0"/>
              <a:t>Optimisation de la </a:t>
            </a:r>
            <a:r>
              <a:rPr lang="fr-FR" dirty="0" err="1"/>
              <a:t>répartion</a:t>
            </a:r>
            <a:r>
              <a:rPr lang="fr-FR" dirty="0"/>
              <a:t> du flux : ajuster la taille de la trompette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6A82DA-509A-405B-BE7A-4567547C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10/10/2019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B92DC2-1C8B-469D-8471-47FBAE16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FC1E99-8453-4077-83F0-390C8B03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envisagées</a:t>
            </a:r>
          </a:p>
        </p:txBody>
      </p:sp>
    </p:spTree>
    <p:extLst>
      <p:ext uri="{BB962C8B-B14F-4D97-AF65-F5344CB8AC3E}">
        <p14:creationId xmlns:p14="http://schemas.microsoft.com/office/powerpoint/2010/main" val="59021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5119E-D456-472A-B03B-BCAB4CDFD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Reprise du design précédent</a:t>
            </a:r>
          </a:p>
          <a:p>
            <a:r>
              <a:rPr lang="fr-FR" dirty="0"/>
              <a:t>Améliorations possibles :</a:t>
            </a:r>
          </a:p>
          <a:p>
            <a:pPr lvl="1"/>
            <a:r>
              <a:rPr lang="fr-FR" dirty="0"/>
              <a:t>Profiler le fond de la boîte à air</a:t>
            </a:r>
          </a:p>
          <a:p>
            <a:pPr lvl="1"/>
            <a:r>
              <a:rPr lang="fr-FR" dirty="0"/>
              <a:t>Utiliser 4 tubulures identiques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2C35AB-D9DC-43F1-8FF3-C1E7A75F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4337-9D2F-4D59-A917-BCDE83FFFE1F}" type="datetime1">
              <a:rPr lang="fr-FR" smtClean="0"/>
              <a:t>10/10/2019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B3BB76-5212-43E9-AD72-08225B4B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B2FE-D396-44E5-BF44-9AADE1ACE90A}" type="slidenum">
              <a:rPr lang="fr-FR" smtClean="0"/>
              <a:t>8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FE7A00E-BE40-4E69-B1FB-7DCD4163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envisagées</a:t>
            </a:r>
          </a:p>
        </p:txBody>
      </p:sp>
      <p:pic>
        <p:nvPicPr>
          <p:cNvPr id="7" name="Espace réservé du contenu 14" descr="Une image contenant paire, boule, vert, portant&#10;&#10;Description générée automatiquement">
            <a:extLst>
              <a:ext uri="{FF2B5EF4-FFF2-40B4-BE49-F238E27FC236}">
                <a16:creationId xmlns:a16="http://schemas.microsoft.com/office/drawing/2014/main" id="{E90ED3F9-609E-4F51-895E-071D2C16D1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6872" y="1081088"/>
            <a:ext cx="3699568" cy="3551237"/>
          </a:xfrm>
        </p:spPr>
      </p:pic>
    </p:spTree>
    <p:extLst>
      <p:ext uri="{BB962C8B-B14F-4D97-AF65-F5344CB8AC3E}">
        <p14:creationId xmlns:p14="http://schemas.microsoft.com/office/powerpoint/2010/main" val="191094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1450</TotalTime>
  <Words>149</Words>
  <Application>Microsoft Office PowerPoint</Application>
  <PresentationFormat>Affichage à l'écran (16:9)</PresentationFormat>
  <Paragraphs>46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Calibri Light</vt:lpstr>
      <vt:lpstr>Arial</vt:lpstr>
      <vt:lpstr>Calibri</vt:lpstr>
      <vt:lpstr>Corbel</vt:lpstr>
      <vt:lpstr>Open Sans</vt:lpstr>
      <vt:lpstr>Arial Black</vt:lpstr>
      <vt:lpstr>Office Theme</vt:lpstr>
      <vt:lpstr>Admission</vt:lpstr>
      <vt:lpstr>Sommaire</vt:lpstr>
      <vt:lpstr>Contexte</vt:lpstr>
      <vt:lpstr>Règlement</vt:lpstr>
      <vt:lpstr>Précédentes architectures</vt:lpstr>
      <vt:lpstr>Concepts retenus</vt:lpstr>
      <vt:lpstr>Solutions envisagées</vt:lpstr>
      <vt:lpstr>Solutions envisagées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Copeau 1 Optimus v1.0 13 Novembre 2018</dc:title>
  <dc:creator>Gameiro Nicolas</dc:creator>
  <cp:lastModifiedBy>Thibaud Lassus</cp:lastModifiedBy>
  <cp:revision>68</cp:revision>
  <dcterms:modified xsi:type="dcterms:W3CDTF">2019-10-10T21:22:18Z</dcterms:modified>
</cp:coreProperties>
</file>